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65" r:id="rId3"/>
    <p:sldId id="266" r:id="rId4"/>
    <p:sldId id="267" r:id="rId5"/>
  </p:sldIdLst>
  <p:sldSz cx="9144000" cy="6858000" type="screen4x3"/>
  <p:notesSz cx="6735763" cy="98663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989FB8-46B3-4644-9886-EFBE106E9DAC}" v="10" dt="2026-09-29T13:15:16.2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76" autoAdjust="0"/>
    <p:restoredTop sz="94660"/>
  </p:normalViewPr>
  <p:slideViewPr>
    <p:cSldViewPr showGuides="1">
      <p:cViewPr varScale="1">
        <p:scale>
          <a:sx n="78" d="100"/>
          <a:sy n="78" d="100"/>
        </p:scale>
        <p:origin x="145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ane Vencato" userId="42f6bff0-c8be-407a-80b9-f4636cf6b183" providerId="ADAL" clId="{6811BB83-B85F-4CCF-B6FF-62D7B96ED768}"/>
    <pc:docChg chg="undo custSel modSld">
      <pc:chgData name="Fabiane Vencato" userId="42f6bff0-c8be-407a-80b9-f4636cf6b183" providerId="ADAL" clId="{6811BB83-B85F-4CCF-B6FF-62D7B96ED768}" dt="2026-09-29T13:16:10.224" v="109" actId="20577"/>
      <pc:docMkLst>
        <pc:docMk/>
      </pc:docMkLst>
      <pc:sldChg chg="modSp mod">
        <pc:chgData name="Fabiane Vencato" userId="42f6bff0-c8be-407a-80b9-f4636cf6b183" providerId="ADAL" clId="{6811BB83-B85F-4CCF-B6FF-62D7B96ED768}" dt="2026-09-29T13:15:49.383" v="108" actId="20577"/>
        <pc:sldMkLst>
          <pc:docMk/>
          <pc:sldMk cId="0" sldId="258"/>
        </pc:sldMkLst>
        <pc:spChg chg="mod">
          <ac:chgData name="Fabiane Vencato" userId="42f6bff0-c8be-407a-80b9-f4636cf6b183" providerId="ADAL" clId="{6811BB83-B85F-4CCF-B6FF-62D7B96ED768}" dt="2026-09-29T13:15:19.481" v="104" actId="14100"/>
          <ac:spMkLst>
            <pc:docMk/>
            <pc:sldMk cId="0" sldId="258"/>
            <ac:spMk id="3" creationId="{00000000-0000-0000-0000-000000000000}"/>
          </ac:spMkLst>
        </pc:spChg>
        <pc:graphicFrameChg chg="modGraphic">
          <ac:chgData name="Fabiane Vencato" userId="42f6bff0-c8be-407a-80b9-f4636cf6b183" providerId="ADAL" clId="{6811BB83-B85F-4CCF-B6FF-62D7B96ED768}" dt="2026-09-29T13:15:49.383" v="108" actId="20577"/>
          <ac:graphicFrameMkLst>
            <pc:docMk/>
            <pc:sldMk cId="0" sldId="258"/>
            <ac:graphicFrameMk id="4" creationId="{00000000-0000-0000-0000-000000000000}"/>
          </ac:graphicFrameMkLst>
        </pc:graphicFrameChg>
        <pc:picChg chg="mod">
          <ac:chgData name="Fabiane Vencato" userId="42f6bff0-c8be-407a-80b9-f4636cf6b183" providerId="ADAL" clId="{6811BB83-B85F-4CCF-B6FF-62D7B96ED768}" dt="2026-09-29T13:15:16.230" v="103" actId="1076"/>
          <ac:picMkLst>
            <pc:docMk/>
            <pc:sldMk cId="0" sldId="258"/>
            <ac:picMk id="1026" creationId="{00000000-0000-0000-0000-000000000000}"/>
          </ac:picMkLst>
        </pc:picChg>
      </pc:sldChg>
      <pc:sldChg chg="modSp mod">
        <pc:chgData name="Fabiane Vencato" userId="42f6bff0-c8be-407a-80b9-f4636cf6b183" providerId="ADAL" clId="{6811BB83-B85F-4CCF-B6FF-62D7B96ED768}" dt="2026-09-29T13:16:10.224" v="109" actId="20577"/>
        <pc:sldMkLst>
          <pc:docMk/>
          <pc:sldMk cId="0" sldId="265"/>
        </pc:sldMkLst>
        <pc:spChg chg="mod">
          <ac:chgData name="Fabiane Vencato" userId="42f6bff0-c8be-407a-80b9-f4636cf6b183" providerId="ADAL" clId="{6811BB83-B85F-4CCF-B6FF-62D7B96ED768}" dt="2026-09-29T11:49:58.416" v="4" actId="1076"/>
          <ac:spMkLst>
            <pc:docMk/>
            <pc:sldMk cId="0" sldId="265"/>
            <ac:spMk id="2" creationId="{00000000-0000-0000-0000-000000000000}"/>
          </ac:spMkLst>
        </pc:spChg>
        <pc:graphicFrameChg chg="mod modGraphic">
          <ac:chgData name="Fabiane Vencato" userId="42f6bff0-c8be-407a-80b9-f4636cf6b183" providerId="ADAL" clId="{6811BB83-B85F-4CCF-B6FF-62D7B96ED768}" dt="2026-09-29T13:16:10.224" v="109" actId="20577"/>
          <ac:graphicFrameMkLst>
            <pc:docMk/>
            <pc:sldMk cId="0" sldId="265"/>
            <ac:graphicFrameMk id="4" creationId="{00000000-0000-0000-0000-000000000000}"/>
          </ac:graphicFrameMkLst>
        </pc:graphicFrameChg>
      </pc:sldChg>
      <pc:sldChg chg="modSp mod">
        <pc:chgData name="Fabiane Vencato" userId="42f6bff0-c8be-407a-80b9-f4636cf6b183" providerId="ADAL" clId="{6811BB83-B85F-4CCF-B6FF-62D7B96ED768}" dt="2026-09-29T13:03:33.965" v="70" actId="20577"/>
        <pc:sldMkLst>
          <pc:docMk/>
          <pc:sldMk cId="1948094933" sldId="266"/>
        </pc:sldMkLst>
        <pc:graphicFrameChg chg="modGraphic">
          <ac:chgData name="Fabiane Vencato" userId="42f6bff0-c8be-407a-80b9-f4636cf6b183" providerId="ADAL" clId="{6811BB83-B85F-4CCF-B6FF-62D7B96ED768}" dt="2026-09-29T13:03:33.965" v="70" actId="20577"/>
          <ac:graphicFrameMkLst>
            <pc:docMk/>
            <pc:sldMk cId="1948094933" sldId="266"/>
            <ac:graphicFrameMk id="4" creationId="{BBEC3974-9898-4D53-DCD0-B95CF5FF594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C6049-8AAE-4C82-B52E-DB826759068C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EAE4D-B375-457F-8B13-417A03280760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63375"/>
            <a:ext cx="9240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ela 3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69126972"/>
              </p:ext>
            </p:extLst>
          </p:nvPr>
        </p:nvGraphicFramePr>
        <p:xfrm>
          <a:off x="675004" y="1350403"/>
          <a:ext cx="7793990" cy="391245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573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3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23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7710"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algn="ctr"/>
                      <a:r>
                        <a:rPr lang="pt-BR" dirty="0"/>
                        <a:t>05/10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06/10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07/10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08/10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09/10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5645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 /Feijão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  <a:endParaRPr lang="pt-BR" sz="1800" baseline="0" dirty="0">
                        <a:sym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102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ym typeface="+mn-ea"/>
                        </a:rPr>
                        <a:t>Moída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aseline="0" dirty="0">
                          <a:sym typeface="+mn-ea"/>
                        </a:rPr>
                        <a:t>Iscas de Frango grelhado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aseline="0" dirty="0">
                          <a:sym typeface="+mn-ea"/>
                        </a:rPr>
                        <a:t>Peixe empanado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aseline="0" dirty="0">
                          <a:sym typeface="+mn-ea"/>
                        </a:rPr>
                        <a:t>Strogonoff de carne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aseline="0" dirty="0">
                          <a:sym typeface="+mn-ea"/>
                        </a:rPr>
                        <a:t>Frango assado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ym typeface="+mn-ea"/>
                        </a:rPr>
                        <a:t>Polenta mole com queijo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aseline="0" dirty="0">
                          <a:sym typeface="+mn-ea"/>
                        </a:rPr>
                        <a:t>Arroz </a:t>
                      </a:r>
                    </a:p>
                    <a:p>
                      <a:pPr algn="ctr"/>
                      <a:r>
                        <a:rPr lang="pt-BR" sz="1800" baseline="0" dirty="0">
                          <a:sym typeface="+mn-ea"/>
                        </a:rPr>
                        <a:t>Biro </a:t>
                      </a:r>
                      <a:r>
                        <a:rPr lang="pt-BR" sz="1800" baseline="0" dirty="0" err="1">
                          <a:sym typeface="+mn-ea"/>
                        </a:rPr>
                        <a:t>Biro</a:t>
                      </a:r>
                      <a:endParaRPr lang="pt-BR" sz="1800" baseline="0" dirty="0">
                        <a:sym typeface="+mn-ea"/>
                      </a:endParaRPr>
                    </a:p>
                    <a:p>
                      <a:pPr algn="ctr"/>
                      <a:endParaRPr lang="pt-BR" sz="1800" baseline="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sym typeface="+mn-ea"/>
                        </a:rPr>
                        <a:t>Purê de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sym typeface="+mn-ea"/>
                        </a:rPr>
                        <a:t> batata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aseline="0" dirty="0">
                          <a:sym typeface="+mn-ea"/>
                        </a:rPr>
                        <a:t>Batata </a:t>
                      </a:r>
                    </a:p>
                    <a:p>
                      <a:pPr algn="ctr"/>
                      <a:r>
                        <a:rPr lang="pt-BR" sz="1800" baseline="0" dirty="0">
                          <a:sym typeface="+mn-ea"/>
                        </a:rPr>
                        <a:t>palha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aseline="0" dirty="0">
                          <a:sym typeface="+mn-ea"/>
                        </a:rPr>
                        <a:t>Massa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2699792" y="5805349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SOBREMESA : FRUTAS  DA ESTAÇÃO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479932" y="6065123"/>
            <a:ext cx="4184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Nutricionista Aline Spengler CRN 2 10125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095499" y="63375"/>
            <a:ext cx="4953000" cy="619944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pt-BR" altLang="en-US" b="1" dirty="0"/>
              <a:t>Cantina Vencato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1" y="186615"/>
            <a:ext cx="9240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ela 3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2215487"/>
              </p:ext>
            </p:extLst>
          </p:nvPr>
        </p:nvGraphicFramePr>
        <p:xfrm>
          <a:off x="708660" y="1728470"/>
          <a:ext cx="7860030" cy="397915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505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5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71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algn="ctr"/>
                      <a:r>
                        <a:rPr lang="pt-BR" dirty="0"/>
                        <a:t>12/10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13/10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14/10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15/10</a:t>
                      </a: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16/10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</a:p>
                    <a:p>
                      <a:pPr algn="ctr"/>
                      <a:r>
                        <a:rPr lang="pt-BR" dirty="0"/>
                        <a:t>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898"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sym typeface="+mn-ea"/>
                      </a:endParaRPr>
                    </a:p>
                    <a:p>
                      <a:pPr algn="ctr"/>
                      <a:r>
                        <a:rPr lang="pt-BR" sz="1800" dirty="0">
                          <a:sym typeface="+mn-ea"/>
                        </a:rPr>
                        <a:t>FERIADO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>
                        <a:sym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sym typeface="+mn-ea"/>
                        </a:rPr>
                        <a:t>FERIADO</a:t>
                      </a:r>
                    </a:p>
                    <a:p>
                      <a:pPr algn="ctr"/>
                      <a:endParaRPr lang="pt-BR" sz="1800" baseline="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aseline="0" dirty="0">
                          <a:sym typeface="+mn-ea"/>
                        </a:rPr>
                        <a:t>Estrogonofe de frango</a:t>
                      </a:r>
                    </a:p>
                    <a:p>
                      <a:pPr algn="ctr"/>
                      <a:endParaRPr lang="pt-BR" sz="18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Almondegas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Frango grelhado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ym typeface="+mn-ea"/>
                        </a:rPr>
                        <a:t>Batata </a:t>
                      </a:r>
                    </a:p>
                    <a:p>
                      <a:pPr algn="ctr"/>
                      <a:r>
                        <a:rPr lang="pt-BR" sz="1800" dirty="0">
                          <a:sym typeface="+mn-ea"/>
                        </a:rPr>
                        <a:t>Palha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sym typeface="+mn-ea"/>
                        </a:rPr>
                        <a:t>Massa carbonara</a:t>
                      </a:r>
                    </a:p>
                    <a:p>
                      <a:pPr algn="ctr"/>
                      <a:endParaRPr lang="pt-BR" sz="18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Batata</a:t>
                      </a:r>
                    </a:p>
                    <a:p>
                      <a:pPr algn="ctr"/>
                      <a:r>
                        <a:rPr lang="pt-BR" dirty="0"/>
                        <a:t> frita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135"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2627402" y="5805349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SOBREMESA : FRUTAS  DA ESTAÇÃO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479932" y="6098164"/>
            <a:ext cx="4184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Nutricionista Aline </a:t>
            </a:r>
            <a:r>
              <a:rPr lang="pt-BR" dirty="0" err="1"/>
              <a:t>Spengler</a:t>
            </a:r>
            <a:r>
              <a:rPr lang="pt-BR" dirty="0"/>
              <a:t> CRN 2 10125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336165" y="332740"/>
            <a:ext cx="4953000" cy="607695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pt-BR" altLang="en-US" b="1" dirty="0"/>
              <a:t>Cantina Vencato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F65D3-8ED3-730D-8E68-D8C4AA8A3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E031588-6E04-CB5E-4753-414B9F5C7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" y="0"/>
            <a:ext cx="9240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BEC3974-9898-4D53-DCD0-B95CF5FF594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1407132"/>
              </p:ext>
            </p:extLst>
          </p:nvPr>
        </p:nvGraphicFramePr>
        <p:xfrm>
          <a:off x="795655" y="1183753"/>
          <a:ext cx="7552690" cy="421745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426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9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5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5575"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algn="ctr"/>
                      <a:r>
                        <a:rPr lang="pt-BR" dirty="0"/>
                        <a:t>19/10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20/10</a:t>
                      </a: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21/10</a:t>
                      </a: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22/10</a:t>
                      </a: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23/10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903">
                <a:tc>
                  <a:txBody>
                    <a:bodyPr/>
                    <a:lstStyle/>
                    <a:p>
                      <a:r>
                        <a:rPr lang="pt-BR" dirty="0"/>
                        <a:t>Arroz/Feijão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ym typeface="+mn-ea"/>
                        </a:rPr>
                        <a:t>Arroz/Feijão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ym typeface="+mn-ea"/>
                        </a:rPr>
                        <a:t>Arroz/Feijão</a:t>
                      </a:r>
                      <a:endParaRPr lang="pt-BR" sz="1800" dirty="0"/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sym typeface="+mn-ea"/>
                        </a:rPr>
                        <a:t>Arroz/Feijão</a:t>
                      </a:r>
                      <a:endParaRPr lang="pt-BR" sz="1800" dirty="0"/>
                    </a:p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575"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sym typeface="+mn-ea"/>
                      </a:endParaRPr>
                    </a:p>
                    <a:p>
                      <a:pPr algn="ctr"/>
                      <a:r>
                        <a:rPr lang="pt-BR" sz="1800" dirty="0">
                          <a:sym typeface="+mn-ea"/>
                        </a:rPr>
                        <a:t>Moída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/>
                        <a:t>Lasanha 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Peixe empanado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Frango</a:t>
                      </a:r>
                    </a:p>
                    <a:p>
                      <a:pPr algn="ctr"/>
                      <a:r>
                        <a:rPr lang="pt-BR" dirty="0"/>
                        <a:t> assado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ym typeface="+mn-ea"/>
                        </a:rPr>
                        <a:t>Strogonoff carne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2248">
                <a:tc>
                  <a:txBody>
                    <a:bodyPr/>
                    <a:lstStyle/>
                    <a:p>
                      <a:pPr algn="ctr"/>
                      <a:endParaRPr lang="pt-BR" sz="1800" dirty="0"/>
                    </a:p>
                    <a:p>
                      <a:pPr algn="ctr"/>
                      <a:r>
                        <a:rPr lang="pt-BR" sz="1800" dirty="0"/>
                        <a:t>Macarrão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Purê de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batata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Bolinho de legumes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Batata </a:t>
                      </a:r>
                    </a:p>
                    <a:p>
                      <a:pPr algn="ctr"/>
                      <a:r>
                        <a:rPr lang="pt-BR" dirty="0"/>
                        <a:t>palha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155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ym typeface="+mn-ea"/>
                        </a:rPr>
                        <a:t>Saladas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Saladas</a:t>
                      </a: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BDCC0EC0-774C-C743-4A68-2AA9595CAD63}"/>
              </a:ext>
            </a:extLst>
          </p:cNvPr>
          <p:cNvSpPr txBox="1"/>
          <p:nvPr/>
        </p:nvSpPr>
        <p:spPr>
          <a:xfrm>
            <a:off x="2819655" y="5445416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SOBREMESA : FRUTAS  DA ESTAÇÃO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883FA8F-0869-0F8B-E668-E39ACC363E01}"/>
              </a:ext>
            </a:extLst>
          </p:cNvPr>
          <p:cNvSpPr txBox="1"/>
          <p:nvPr/>
        </p:nvSpPr>
        <p:spPr>
          <a:xfrm>
            <a:off x="2556411" y="5723189"/>
            <a:ext cx="4184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Nutricionista Aline </a:t>
            </a:r>
            <a:r>
              <a:rPr lang="pt-BR" dirty="0" err="1"/>
              <a:t>Spengler</a:t>
            </a:r>
            <a:r>
              <a:rPr lang="pt-BR" dirty="0"/>
              <a:t> CRN 2 10125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53FB70F-7B3E-ADEB-DE9B-DB13FFA4E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165" y="116840"/>
            <a:ext cx="4953000" cy="607695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pt-BR" altLang="en-US" b="1" dirty="0"/>
              <a:t>Cantina Vencato 2026</a:t>
            </a:r>
          </a:p>
        </p:txBody>
      </p:sp>
    </p:spTree>
    <p:extLst>
      <p:ext uri="{BB962C8B-B14F-4D97-AF65-F5344CB8AC3E}">
        <p14:creationId xmlns:p14="http://schemas.microsoft.com/office/powerpoint/2010/main" val="1948094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B85FC-63C9-8466-27BB-FB6A40494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090723-DCC1-4CF0-E624-B2E3555A2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462"/>
            <a:ext cx="9240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D2A6215-1ED6-1FE4-3501-E14D874FBF8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1299951"/>
              </p:ext>
            </p:extLst>
          </p:nvPr>
        </p:nvGraphicFramePr>
        <p:xfrm>
          <a:off x="882650" y="1501028"/>
          <a:ext cx="7860030" cy="381381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505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5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71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algn="ctr"/>
                      <a:r>
                        <a:rPr lang="pt-BR" dirty="0"/>
                        <a:t>26/10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27/10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28/10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29/10</a:t>
                      </a: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/>
                        <a:t>30/10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106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</a:p>
                    <a:p>
                      <a:pPr algn="ctr"/>
                      <a:r>
                        <a:rPr lang="pt-BR" dirty="0"/>
                        <a:t>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</a:p>
                    <a:p>
                      <a:pPr algn="ctr"/>
                      <a:r>
                        <a:rPr lang="pt-BR" dirty="0"/>
                        <a:t>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Arroz/Feijão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2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sym typeface="+mn-ea"/>
                        </a:rPr>
                        <a:t>Salsichão assado</a:t>
                      </a:r>
                    </a:p>
                    <a:p>
                      <a:pPr algn="ctr"/>
                      <a:endParaRPr lang="pt-BR" sz="18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aseline="0" dirty="0">
                          <a:sym typeface="+mn-ea"/>
                        </a:rPr>
                        <a:t>Panqueca de forno ( Carne e frango)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aseline="0" dirty="0">
                          <a:sym typeface="+mn-ea"/>
                        </a:rPr>
                        <a:t>Frango empanado</a:t>
                      </a:r>
                    </a:p>
                    <a:p>
                      <a:pPr algn="ctr"/>
                      <a:endParaRPr lang="pt-BR" sz="18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sym typeface="+mn-ea"/>
                        </a:rPr>
                        <a:t>Entreveiro</a:t>
                      </a:r>
                    </a:p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ym typeface="+mn-ea"/>
                        </a:rPr>
                        <a:t>Bife de frango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199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ym typeface="+mn-ea"/>
                        </a:rPr>
                        <a:t>Macarrão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800" dirty="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ym typeface="+mn-ea"/>
                        </a:rPr>
                        <a:t>Batata assada na manteiga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sym typeface="+mn-ea"/>
                        </a:rPr>
                        <a:t>Massa alho e óleo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ym typeface="+mn-ea"/>
                        </a:rPr>
                        <a:t>Batata frita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135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 de maionese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Saladas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94B63033-3665-1E2D-61B1-D528C3E97F5B}"/>
              </a:ext>
            </a:extLst>
          </p:cNvPr>
          <p:cNvSpPr txBox="1"/>
          <p:nvPr/>
        </p:nvSpPr>
        <p:spPr>
          <a:xfrm>
            <a:off x="2627402" y="5805349"/>
            <a:ext cx="350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SOBREMESA : FRUTAS  DA ESTAÇÃO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D45F318-01F6-615B-0979-CCE505EFA1E7}"/>
              </a:ext>
            </a:extLst>
          </p:cNvPr>
          <p:cNvSpPr txBox="1"/>
          <p:nvPr/>
        </p:nvSpPr>
        <p:spPr>
          <a:xfrm>
            <a:off x="2479932" y="5566648"/>
            <a:ext cx="4184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Nutricionista Aline </a:t>
            </a:r>
            <a:r>
              <a:rPr lang="pt-BR" dirty="0" err="1"/>
              <a:t>Spengler</a:t>
            </a:r>
            <a:r>
              <a:rPr lang="pt-BR" dirty="0"/>
              <a:t> CRN 2 10125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2954FA2-5E8C-9FF7-FC4B-E502BF20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165" y="125588"/>
            <a:ext cx="4953000" cy="607695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pt-BR" altLang="en-US" b="1" dirty="0"/>
              <a:t>Cantina Vencato 2026</a:t>
            </a:r>
          </a:p>
        </p:txBody>
      </p:sp>
    </p:spTree>
    <p:extLst>
      <p:ext uri="{BB962C8B-B14F-4D97-AF65-F5344CB8AC3E}">
        <p14:creationId xmlns:p14="http://schemas.microsoft.com/office/powerpoint/2010/main" val="33861678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13*288"/>
  <p:tag name="TABLE_ENDDRAG_RECT" val="55*136*613*28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18*277"/>
  <p:tag name="TABLE_ENDDRAG_RECT" val="55*136*618*27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94*302"/>
  <p:tag name="TABLE_ENDDRAG_RECT" val="65*102*594*30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18*277"/>
  <p:tag name="TABLE_ENDDRAG_RECT" val="55*136*618*277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240</Words>
  <Application>Microsoft Office PowerPoint</Application>
  <PresentationFormat>Presentación en pantalla (4:3)</PresentationFormat>
  <Paragraphs>141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Arial</vt:lpstr>
      <vt:lpstr>Calibri</vt:lpstr>
      <vt:lpstr>Tema do Office</vt:lpstr>
      <vt:lpstr>Cantina Vencato 2026</vt:lpstr>
      <vt:lpstr>Cantina Vencato 2026</vt:lpstr>
      <vt:lpstr>Cantina Vencato 2026</vt:lpstr>
      <vt:lpstr>Cantina Vencato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alanl</dc:creator>
  <cp:lastModifiedBy>Fabiane Vencato</cp:lastModifiedBy>
  <cp:revision>188</cp:revision>
  <cp:lastPrinted>2026-01-19T11:07:52Z</cp:lastPrinted>
  <dcterms:created xsi:type="dcterms:W3CDTF">2024-02-05T16:22:00Z</dcterms:created>
  <dcterms:modified xsi:type="dcterms:W3CDTF">2026-09-29T13:16:20Z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E0C5BC83EA564D208A247953109DAB10_12</vt:lpwstr>
  </property>
  <property fmtid="{D5CDD505-2E9C-101B-9397-08002B2CF9AE}" pid="3" name="KSOProductBuildVer">
    <vt:lpwstr>1046-12.2.0.22222</vt:lpwstr>
  </property>
</Properties>
</file>